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243CB6-78C8-58BC-1786-227FDB36BE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072C302-AF3A-1F09-A98B-C455FA620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9A86FA-9A00-B96E-1481-2C4AF7DBA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906DA1-3EDF-FC8F-34E6-3E676E24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54F9F2-F535-9502-58F7-19DBEED8D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813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8D495-A1B9-6435-3B20-C45C73B77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6BA9EC-31C9-79EA-788A-852A23BCC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B1BD9A-F099-C7DA-C551-72EACE0D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C3B098-EA7F-0D49-CF20-2579DD7D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89678C-F6A4-FE21-58D9-D1768F0E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84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177E81-EE7A-3057-8E3B-BB68E86E9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95E7626-0010-1C65-F835-7E86AC5C66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3FC57BC-1489-6632-6D47-F134BB89F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8F3947-3DED-D98A-E092-3E28071E5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DB61DE-B156-FDFB-13E0-4DE87EEB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7052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A29514-7B6C-0439-F91C-C85FEF0D4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89247D-DDA7-EFED-EE4A-13F056204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065D89-A058-094F-C1DF-516F022F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F43A34-BA6F-79B7-782A-E12A86115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D17387-A5AF-9A6B-ABEE-35D7D100F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13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C98F47-A4F7-0E5D-6837-C087B9A4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E48BB7-944A-36B5-E298-E377DF90D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2015EF-38B1-15E5-1A8B-B5019ECB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EBF94C-1C68-9BB1-281F-ED0C6DE1A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43B0A6-D2F6-3CC5-0C9F-E76E65267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281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7293D5-A7A1-D892-00AD-E3D9E02F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A0F4BD-5EBB-6274-0110-BB9FB3FE3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589253-36D6-8EFE-978A-09A80341F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A8779A-C82D-7014-6B09-ED9A58790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7C3DBE-47A9-C288-D8CC-1BF2072B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CC0153-A256-91E3-D63C-B79281BB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46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766F6-6CEC-B5E0-2DDD-A1D325FD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3A8D27-9772-4943-4092-BF27D77B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C45D22-5A4F-41F4-CF68-1A4C991B9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37C4EE6-AF85-12F3-DDE5-C4743B9D2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FC05F9-20AF-8500-AAFC-7A3F79276C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FD46818-A88D-97B6-39A4-6544302C4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F2B2E98-423D-B1E5-4ADC-C71233D09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D32EC31-0840-2A09-ACEB-4B732D9AC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61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677254-C42F-FE57-28D4-1C446D5E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47E0F45-10AC-2212-F152-01D686EF0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5AEE439-D23B-0D0F-F0D7-3C63EF23D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8EB2C0-69B4-66B4-589C-3012C7EE6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718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6CB792C-F3CB-4DE4-FBE0-CB4B4DDB2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FF4CE47-BCCA-68BE-1BD2-7878A855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EF35A5-346A-2867-5BFC-223FC28E3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15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ADAB5-F4A0-E6EB-8FDE-A0C83CE80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5391A5-5589-15B4-6523-717C38E6C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812EF8-B150-4EEC-258F-7010D29B7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1DAB29-E2B3-4B6B-107C-27C222898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1F4A67-109F-1F8D-4B1F-A3C2EFB6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3D9E21-AF73-D6A7-A092-81960356C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0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7EA550-0806-A73B-2518-32D855958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C0D069B-78FB-EB9E-D6A3-90CA4A482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400F85-8E67-C87A-FF98-4924271C0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872C7EB-9986-E1C6-B01B-A1D8BF4F1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9FF4CE-D50A-29EF-3FA5-ED05EB530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51EFC2C-7233-3EF2-58DF-243B9A0BB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93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AFB1F09-F7D3-08C7-14DA-CB0208092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68D923A-4533-2AE8-7B59-B2CDF451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7C99D8-520B-9519-EF8D-7B9B16CE55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320F5-5DCE-4F1A-B196-2F51A39DD8DD}" type="datetimeFigureOut">
              <a:rPr lang="de-DE" smtClean="0"/>
              <a:t>20.05.2025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D8DE3A-2516-73A4-F4D4-E0155DCA2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A84DA0-7DD0-8F93-CD4D-BBBBFB11D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84944-D0D4-456B-A6C6-B097A86D459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855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A08CFC9A-510E-54CD-E948-20FC1099E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574" y="0"/>
            <a:ext cx="66948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013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Reiner</dc:creator>
  <cp:lastModifiedBy>Reiner</cp:lastModifiedBy>
  <cp:revision>1</cp:revision>
  <dcterms:created xsi:type="dcterms:W3CDTF">2025-05-20T07:15:44Z</dcterms:created>
  <dcterms:modified xsi:type="dcterms:W3CDTF">2025-05-20T07:21:50Z</dcterms:modified>
</cp:coreProperties>
</file>